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1" r:id="rId3"/>
  </p:sldMasterIdLst>
  <p:notesMasterIdLst>
    <p:notesMasterId r:id="rId9"/>
  </p:notesMasterIdLst>
  <p:handoutMasterIdLst>
    <p:handoutMasterId r:id="rId10"/>
  </p:handoutMasterIdLst>
  <p:sldIdLst>
    <p:sldId id="271" r:id="rId4"/>
    <p:sldId id="273" r:id="rId5"/>
    <p:sldId id="274" r:id="rId6"/>
    <p:sldId id="275" r:id="rId7"/>
    <p:sldId id="276" r:id="rId8"/>
  </p:sldIdLst>
  <p:sldSz cx="9144000" cy="6858000" type="screen4x3"/>
  <p:notesSz cx="6858000" cy="9144000"/>
  <p:defaultTextStyle>
    <a:defPPr>
      <a:defRPr lang="en-US"/>
    </a:defPPr>
    <a:lvl1pPr marL="0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9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8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8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7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6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6" algn="l" defTabSz="4571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62D"/>
    <a:srgbClr val="83A1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9" autoAdjust="0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187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686C9-D67E-3746-9327-5705F3DCCF1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B9505-7829-B84E-BA8D-ABCE77F14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4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B05E2-DF73-B945-BC83-2B1206B8557B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809B1-7E05-B148-B613-EFA2FEA0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C36BC2-608C-906E-5710-7648BB35B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CAE7F-87F7-631F-5AAC-6972A83A56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3715" y="5600138"/>
            <a:ext cx="4161901" cy="1031877"/>
          </a:xfrm>
          <a:prstGeom prst="rect">
            <a:avLst/>
          </a:prstGeom>
        </p:spPr>
      </p:pic>
      <p:sp>
        <p:nvSpPr>
          <p:cNvPr id="17" name="Shape 18"/>
          <p:cNvSpPr/>
          <p:nvPr/>
        </p:nvSpPr>
        <p:spPr>
          <a:xfrm>
            <a:off x="1875" y="6707479"/>
            <a:ext cx="9142810" cy="159452"/>
          </a:xfrm>
          <a:prstGeom prst="rect">
            <a:avLst/>
          </a:prstGeom>
          <a:noFill/>
          <a:ln w="12700">
            <a:miter lim="400000"/>
          </a:ln>
        </p:spPr>
        <p:txBody>
          <a:bodyPr lIns="29996" tIns="29996" rIns="29996" bIns="29996" anchor="ctr"/>
          <a:lstStyle/>
          <a:p>
            <a:pPr>
              <a:defRPr sz="3200"/>
            </a:pPr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Shape 18"/>
          <p:cNvSpPr/>
          <p:nvPr userDrawn="1"/>
        </p:nvSpPr>
        <p:spPr>
          <a:xfrm>
            <a:off x="1875" y="6707479"/>
            <a:ext cx="9142810" cy="159452"/>
          </a:xfrm>
          <a:prstGeom prst="rect">
            <a:avLst/>
          </a:prstGeom>
          <a:noFill/>
          <a:ln w="12700">
            <a:miter lim="400000"/>
          </a:ln>
        </p:spPr>
        <p:txBody>
          <a:bodyPr lIns="29996" tIns="29996" rIns="29996" bIns="29996" anchor="ctr"/>
          <a:lstStyle/>
          <a:p>
            <a:pPr>
              <a:defRPr sz="3200"/>
            </a:pPr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856150" y="3462182"/>
            <a:ext cx="4117975" cy="346075"/>
          </a:xfrm>
          <a:prstGeom prst="rect">
            <a:avLst/>
          </a:prstGeom>
        </p:spPr>
        <p:txBody>
          <a:bodyPr vert="horz"/>
          <a:lstStyle>
            <a:lvl1pPr>
              <a:defRPr sz="225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56150" y="3826022"/>
            <a:ext cx="1066800" cy="349250"/>
          </a:xfrm>
          <a:prstGeom prst="rect">
            <a:avLst/>
          </a:prstGeom>
        </p:spPr>
        <p:txBody>
          <a:bodyPr vert="horz"/>
          <a:lstStyle>
            <a:lvl1pPr>
              <a:defRPr sz="1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5A6BA1-1EA4-F3C0-22A3-DD6B0538EE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150" y="2202742"/>
            <a:ext cx="6583363" cy="865189"/>
          </a:xfrm>
          <a:prstGeom prst="rect">
            <a:avLst/>
          </a:prstGeom>
        </p:spPr>
        <p:txBody>
          <a:bodyPr vert="horz"/>
          <a:lstStyle>
            <a:lvl1pPr>
              <a:defRPr sz="5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63AD2E-D158-F23B-1886-79D0A4318413}"/>
              </a:ext>
            </a:extLst>
          </p:cNvPr>
          <p:cNvCxnSpPr>
            <a:cxnSpLocks/>
          </p:cNvCxnSpPr>
          <p:nvPr userDrawn="1"/>
        </p:nvCxnSpPr>
        <p:spPr>
          <a:xfrm>
            <a:off x="993698" y="3251200"/>
            <a:ext cx="1143000" cy="0"/>
          </a:xfrm>
          <a:prstGeom prst="line">
            <a:avLst/>
          </a:prstGeom>
          <a:ln w="57150">
            <a:solidFill>
              <a:srgbClr val="83A1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32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DEBC771-F7C5-D0A4-A730-FFD71554A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35165" cy="6851374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0"/>
            <a:ext cx="4327407" cy="6503325"/>
          </a:xfrm>
          <a:prstGeom prst="rect">
            <a:avLst/>
          </a:prstGeom>
        </p:spPr>
        <p:txBody>
          <a:bodyPr vert="horz" lIns="38396" tIns="19198" rIns="38396" bIns="19198"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469190" y="7938"/>
            <a:ext cx="4674809" cy="3161014"/>
          </a:xfrm>
          <a:prstGeom prst="rect">
            <a:avLst/>
          </a:prstGeom>
        </p:spPr>
        <p:txBody>
          <a:bodyPr vert="horz" lIns="38396" tIns="19198" rIns="38396" bIns="19198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4469190" y="3320143"/>
            <a:ext cx="4674810" cy="3183051"/>
          </a:xfrm>
          <a:prstGeom prst="rect">
            <a:avLst/>
          </a:prstGeom>
        </p:spPr>
        <p:txBody>
          <a:bodyPr vert="horz" lIns="38396" tIns="19198" rIns="38396" bIns="19198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7561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8102F0-896C-8D11-EAF2-07F0AFCD1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35165" cy="68513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8691C4D-38CE-4705-F3EB-ABE84C5BA858}"/>
              </a:ext>
            </a:extLst>
          </p:cNvPr>
          <p:cNvSpPr/>
          <p:nvPr userDrawn="1"/>
        </p:nvSpPr>
        <p:spPr>
          <a:xfrm>
            <a:off x="3657782" y="6483351"/>
            <a:ext cx="5495624" cy="393360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F28627-D8DE-0DDA-728D-DDFA2C97223C}"/>
              </a:ext>
            </a:extLst>
          </p:cNvPr>
          <p:cNvSpPr/>
          <p:nvPr userDrawn="1"/>
        </p:nvSpPr>
        <p:spPr>
          <a:xfrm>
            <a:off x="-18242" y="6463790"/>
            <a:ext cx="9162528" cy="45719"/>
          </a:xfrm>
          <a:prstGeom prst="rect">
            <a:avLst/>
          </a:prstGeom>
          <a:solidFill>
            <a:srgbClr val="1336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3362D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A41D01-215C-88DD-9B5D-0DC731C762AA}"/>
              </a:ext>
            </a:extLst>
          </p:cNvPr>
          <p:cNvSpPr txBox="1"/>
          <p:nvPr userDrawn="1"/>
        </p:nvSpPr>
        <p:spPr>
          <a:xfrm>
            <a:off x="433376" y="6558911"/>
            <a:ext cx="322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spc="100" baseline="0" dirty="0">
                <a:solidFill>
                  <a:srgbClr val="13362D"/>
                </a:solidFill>
                <a:latin typeface="Gotham Book" pitchFamily="2" charset="0"/>
                <a:cs typeface="Gotham Book" pitchFamily="2" charset="0"/>
              </a:rPr>
              <a:t>COLLEGE OF </a:t>
            </a:r>
            <a:r>
              <a:rPr lang="en-US" sz="1200" b="1" i="0" spc="100" baseline="0" dirty="0">
                <a:solidFill>
                  <a:srgbClr val="13362D"/>
                </a:solidFill>
                <a:latin typeface="Gotham Bold" pitchFamily="2" charset="0"/>
                <a:cs typeface="Gotham Bold" pitchFamily="2" charset="0"/>
              </a:rPr>
              <a:t>NATURAL SCIENCE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3B32972-2B3A-B929-7DA4-AFC837461C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435" y="6570681"/>
            <a:ext cx="203941" cy="23604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EA460AD-EFBE-B601-B496-E4444E415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186" y="6552074"/>
            <a:ext cx="222663" cy="25771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873BD98-D701-7FB0-8AEA-92215CE4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3031" y="6593571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1050" b="1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1499AF-33C3-69D2-4430-A1C753CF4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8184" y="6514759"/>
            <a:ext cx="48175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r">
              <a:defRPr sz="140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9241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9639" cy="6858000"/>
          </a:xfrm>
          <a:prstGeom prst="rect">
            <a:avLst/>
          </a:prstGeom>
        </p:spPr>
        <p:txBody>
          <a:bodyPr vert="horz" lIns="38396" tIns="19198" rIns="38396" bIns="19198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82372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66625B-3007-7A5B-EA85-7DC8D57CE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728"/>
          <a:stretch/>
        </p:blipFill>
        <p:spPr>
          <a:xfrm>
            <a:off x="0" y="-1"/>
            <a:ext cx="9142124" cy="6463791"/>
          </a:xfrm>
          <a:prstGeom prst="rect">
            <a:avLst/>
          </a:prstGeom>
        </p:spPr>
      </p:pic>
      <p:sp>
        <p:nvSpPr>
          <p:cNvPr id="17" name="Shape 18"/>
          <p:cNvSpPr/>
          <p:nvPr/>
        </p:nvSpPr>
        <p:spPr>
          <a:xfrm>
            <a:off x="1875" y="6707479"/>
            <a:ext cx="9142810" cy="159452"/>
          </a:xfrm>
          <a:prstGeom prst="rect">
            <a:avLst/>
          </a:prstGeom>
          <a:noFill/>
          <a:ln w="12700">
            <a:miter lim="400000"/>
          </a:ln>
        </p:spPr>
        <p:txBody>
          <a:bodyPr lIns="29996" tIns="29996" rIns="29996" bIns="29996" anchor="ctr"/>
          <a:lstStyle/>
          <a:p>
            <a:pPr>
              <a:defRPr sz="3200"/>
            </a:pPr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Shape 18"/>
          <p:cNvSpPr/>
          <p:nvPr userDrawn="1"/>
        </p:nvSpPr>
        <p:spPr>
          <a:xfrm>
            <a:off x="1875" y="6707479"/>
            <a:ext cx="9142810" cy="159452"/>
          </a:xfrm>
          <a:prstGeom prst="rect">
            <a:avLst/>
          </a:prstGeom>
          <a:noFill/>
          <a:ln w="12700">
            <a:miter lim="400000"/>
          </a:ln>
        </p:spPr>
        <p:txBody>
          <a:bodyPr lIns="29996" tIns="29996" rIns="29996" bIns="29996" anchor="ctr"/>
          <a:lstStyle/>
          <a:p>
            <a:pPr>
              <a:defRPr sz="3200"/>
            </a:pPr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D351F-A32D-5BD8-CC91-01850541F7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8334" y="745088"/>
            <a:ext cx="5737013" cy="14224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91A110B-5F81-637E-2A81-98F65D82904D}"/>
              </a:ext>
            </a:extLst>
          </p:cNvPr>
          <p:cNvSpPr/>
          <p:nvPr userDrawn="1"/>
        </p:nvSpPr>
        <p:spPr>
          <a:xfrm>
            <a:off x="2048256" y="6483351"/>
            <a:ext cx="7105150" cy="393360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7D58F4-B2AA-457A-DD97-73E024F41E0F}"/>
              </a:ext>
            </a:extLst>
          </p:cNvPr>
          <p:cNvSpPr/>
          <p:nvPr userDrawn="1"/>
        </p:nvSpPr>
        <p:spPr>
          <a:xfrm>
            <a:off x="-18242" y="6463790"/>
            <a:ext cx="9162528" cy="45719"/>
          </a:xfrm>
          <a:prstGeom prst="rect">
            <a:avLst/>
          </a:prstGeom>
          <a:solidFill>
            <a:srgbClr val="1336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3362D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FE0296-B95D-7A89-BBB8-2B7D243CAC0A}"/>
              </a:ext>
            </a:extLst>
          </p:cNvPr>
          <p:cNvSpPr txBox="1"/>
          <p:nvPr userDrawn="1"/>
        </p:nvSpPr>
        <p:spPr>
          <a:xfrm>
            <a:off x="179313" y="6558911"/>
            <a:ext cx="322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i="0" spc="100" baseline="0" dirty="0">
                <a:solidFill>
                  <a:srgbClr val="13362D"/>
                </a:solidFill>
                <a:latin typeface="Gotham Bold" pitchFamily="2" charset="0"/>
                <a:cs typeface="Gotham Bold" pitchFamily="2" charset="0"/>
              </a:rPr>
              <a:t>NATSCI.MSU.EDU</a:t>
            </a:r>
          </a:p>
        </p:txBody>
      </p:sp>
    </p:spTree>
    <p:extLst>
      <p:ext uri="{BB962C8B-B14F-4D97-AF65-F5344CB8AC3E}">
        <p14:creationId xmlns:p14="http://schemas.microsoft.com/office/powerpoint/2010/main" val="342296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41CC08-1635-6174-74E7-09FA1EAA2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56150" y="2202742"/>
            <a:ext cx="6583363" cy="865189"/>
          </a:xfrm>
          <a:prstGeom prst="rect">
            <a:avLst/>
          </a:prstGeom>
        </p:spPr>
        <p:txBody>
          <a:bodyPr vert="horz"/>
          <a:lstStyle>
            <a:lvl1pPr>
              <a:defRPr sz="5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Shape 18"/>
          <p:cNvSpPr/>
          <p:nvPr userDrawn="1"/>
        </p:nvSpPr>
        <p:spPr>
          <a:xfrm>
            <a:off x="1875" y="6707479"/>
            <a:ext cx="9142810" cy="159452"/>
          </a:xfrm>
          <a:prstGeom prst="rect">
            <a:avLst/>
          </a:prstGeom>
          <a:noFill/>
          <a:ln w="12700">
            <a:miter lim="400000"/>
          </a:ln>
        </p:spPr>
        <p:txBody>
          <a:bodyPr lIns="29996" tIns="29996" rIns="29996" bIns="29996" anchor="ctr"/>
          <a:lstStyle/>
          <a:p>
            <a:pPr>
              <a:defRPr sz="3200"/>
            </a:pPr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Shape 18"/>
          <p:cNvSpPr/>
          <p:nvPr userDrawn="1"/>
        </p:nvSpPr>
        <p:spPr>
          <a:xfrm>
            <a:off x="1875" y="6707479"/>
            <a:ext cx="9142810" cy="159452"/>
          </a:xfrm>
          <a:prstGeom prst="rect">
            <a:avLst/>
          </a:prstGeom>
          <a:noFill/>
          <a:ln w="12700">
            <a:miter lim="400000"/>
          </a:ln>
        </p:spPr>
        <p:txBody>
          <a:bodyPr lIns="29996" tIns="29996" rIns="29996" bIns="29996" anchor="ctr"/>
          <a:lstStyle/>
          <a:p>
            <a:pPr>
              <a:defRPr sz="3200"/>
            </a:pPr>
            <a:endParaRPr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856150" y="3082925"/>
            <a:ext cx="4117975" cy="346075"/>
          </a:xfrm>
          <a:prstGeom prst="rect">
            <a:avLst/>
          </a:prstGeom>
        </p:spPr>
        <p:txBody>
          <a:bodyPr vert="horz"/>
          <a:lstStyle>
            <a:lvl1pPr>
              <a:defRPr sz="225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8FD8A9-EC63-9C3C-25EC-9FD5247623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3715" y="5600138"/>
            <a:ext cx="4161901" cy="10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7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CF1FD9-0004-82EB-88F4-9543D68C6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7" y="-12696"/>
            <a:ext cx="9135165" cy="6851374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3657782" y="6483351"/>
            <a:ext cx="5495624" cy="393360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-18242" y="6463790"/>
            <a:ext cx="9162528" cy="45719"/>
          </a:xfrm>
          <a:prstGeom prst="rect">
            <a:avLst/>
          </a:prstGeom>
          <a:solidFill>
            <a:srgbClr val="1336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3362D"/>
              </a:highligh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3031" y="6593571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1050" b="1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8184" y="6514759"/>
            <a:ext cx="48175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r">
              <a:defRPr sz="140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0949" y="228454"/>
            <a:ext cx="8229600" cy="866922"/>
          </a:xfrm>
          <a:prstGeom prst="rect">
            <a:avLst/>
          </a:prstGeom>
        </p:spPr>
        <p:txBody>
          <a:bodyPr lIns="38396" tIns="19198" rIns="38396" bIns="19198" anchor="t">
            <a:norm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49" y="1895148"/>
            <a:ext cx="8229600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lnSpc>
                <a:spcPct val="90000"/>
              </a:lnSpc>
              <a:defRPr sz="2800">
                <a:latin typeface="+mn-lt"/>
              </a:defRPr>
            </a:lvl1pPr>
            <a:lvl2pPr>
              <a:lnSpc>
                <a:spcPct val="150000"/>
              </a:lnSpc>
              <a:spcBef>
                <a:spcPts val="1200"/>
              </a:spcBef>
              <a:defRPr sz="2800">
                <a:latin typeface="+mn-lt"/>
              </a:defRPr>
            </a:lvl2pPr>
            <a:lvl3pPr marL="91423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3pPr>
            <a:lvl4pPr marL="137135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4pPr>
            <a:lvl5pPr marL="1828478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9F1BD-1F36-2412-C9D2-72BC11F24D62}"/>
              </a:ext>
            </a:extLst>
          </p:cNvPr>
          <p:cNvSpPr txBox="1"/>
          <p:nvPr userDrawn="1"/>
        </p:nvSpPr>
        <p:spPr>
          <a:xfrm>
            <a:off x="433376" y="6558911"/>
            <a:ext cx="322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spc="100" baseline="0" dirty="0">
                <a:solidFill>
                  <a:srgbClr val="13362D"/>
                </a:solidFill>
                <a:latin typeface="Gotham Book" pitchFamily="2" charset="0"/>
                <a:cs typeface="Gotham Book" pitchFamily="2" charset="0"/>
              </a:rPr>
              <a:t>COLLEGE OF </a:t>
            </a:r>
            <a:r>
              <a:rPr lang="en-US" sz="1200" b="1" i="0" spc="100" baseline="0" dirty="0">
                <a:solidFill>
                  <a:srgbClr val="13362D"/>
                </a:solidFill>
                <a:latin typeface="Gotham Bold" pitchFamily="2" charset="0"/>
                <a:cs typeface="Gotham Bold" pitchFamily="2" charset="0"/>
              </a:rPr>
              <a:t>NATURAL SCIENCE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7A360E3-5C68-BDAF-9502-F65DF33D51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435" y="6570681"/>
            <a:ext cx="203941" cy="2360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9723E1-0A28-3582-6A3F-244AF258C340}"/>
              </a:ext>
            </a:extLst>
          </p:cNvPr>
          <p:cNvCxnSpPr>
            <a:cxnSpLocks/>
          </p:cNvCxnSpPr>
          <p:nvPr userDrawn="1"/>
        </p:nvCxnSpPr>
        <p:spPr>
          <a:xfrm>
            <a:off x="638824" y="1017287"/>
            <a:ext cx="1143000" cy="0"/>
          </a:xfrm>
          <a:prstGeom prst="line">
            <a:avLst/>
          </a:prstGeom>
          <a:ln w="57150">
            <a:solidFill>
              <a:srgbClr val="83A1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7CD42862-51FA-B414-1418-76575F3509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186" y="6552074"/>
            <a:ext cx="222663" cy="25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1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EBB948-CF8F-0C9A-B646-F7A2D1BFF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35165" cy="685137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0949" y="228454"/>
            <a:ext cx="8229600" cy="688188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49" y="1895148"/>
            <a:ext cx="8229600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lnSpc>
                <a:spcPct val="90000"/>
              </a:lnSpc>
              <a:defRPr sz="2800">
                <a:latin typeface="+mn-lt"/>
              </a:defRPr>
            </a:lvl1pPr>
            <a:lvl2pPr>
              <a:lnSpc>
                <a:spcPct val="150000"/>
              </a:lnSpc>
              <a:spcBef>
                <a:spcPts val="1200"/>
              </a:spcBef>
              <a:defRPr sz="2800">
                <a:latin typeface="+mn-lt"/>
              </a:defRPr>
            </a:lvl2pPr>
            <a:lvl3pPr marL="91423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3pPr>
            <a:lvl4pPr marL="137135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4pPr>
            <a:lvl5pPr marL="1828478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0950" y="916642"/>
            <a:ext cx="8229719" cy="644525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defRPr sz="2300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7DA0EC-2D48-83CB-9DC0-D8BF513ECF6F}"/>
              </a:ext>
            </a:extLst>
          </p:cNvPr>
          <p:cNvCxnSpPr>
            <a:cxnSpLocks/>
          </p:cNvCxnSpPr>
          <p:nvPr userDrawn="1"/>
        </p:nvCxnSpPr>
        <p:spPr>
          <a:xfrm>
            <a:off x="638824" y="1468697"/>
            <a:ext cx="1143000" cy="0"/>
          </a:xfrm>
          <a:prstGeom prst="line">
            <a:avLst/>
          </a:prstGeom>
          <a:ln w="57150">
            <a:solidFill>
              <a:srgbClr val="83A1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7155599-E648-AD3A-76D8-24400D56B9CD}"/>
              </a:ext>
            </a:extLst>
          </p:cNvPr>
          <p:cNvSpPr/>
          <p:nvPr userDrawn="1"/>
        </p:nvSpPr>
        <p:spPr>
          <a:xfrm>
            <a:off x="3657782" y="6483351"/>
            <a:ext cx="5495624" cy="393360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7612C-73C9-CD92-9976-974FC3A1B9E5}"/>
              </a:ext>
            </a:extLst>
          </p:cNvPr>
          <p:cNvSpPr/>
          <p:nvPr userDrawn="1"/>
        </p:nvSpPr>
        <p:spPr>
          <a:xfrm>
            <a:off x="-18242" y="6463790"/>
            <a:ext cx="9162528" cy="45719"/>
          </a:xfrm>
          <a:prstGeom prst="rect">
            <a:avLst/>
          </a:prstGeom>
          <a:solidFill>
            <a:srgbClr val="1336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3362D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A9111A-9EC2-FDA5-7910-87DE226AA3B6}"/>
              </a:ext>
            </a:extLst>
          </p:cNvPr>
          <p:cNvSpPr txBox="1"/>
          <p:nvPr userDrawn="1"/>
        </p:nvSpPr>
        <p:spPr>
          <a:xfrm>
            <a:off x="433376" y="6558911"/>
            <a:ext cx="322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spc="100" baseline="0" dirty="0">
                <a:solidFill>
                  <a:srgbClr val="13362D"/>
                </a:solidFill>
                <a:latin typeface="Gotham Book" pitchFamily="2" charset="0"/>
                <a:cs typeface="Gotham Book" pitchFamily="2" charset="0"/>
              </a:rPr>
              <a:t>COLLEGE OF </a:t>
            </a:r>
            <a:r>
              <a:rPr lang="en-US" sz="1200" b="1" i="0" spc="100" baseline="0" dirty="0">
                <a:solidFill>
                  <a:srgbClr val="13362D"/>
                </a:solidFill>
                <a:latin typeface="Gotham Bold" pitchFamily="2" charset="0"/>
                <a:cs typeface="Gotham Bold" pitchFamily="2" charset="0"/>
              </a:rPr>
              <a:t>NATURAL SCIENCE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F3792C3-6BA8-4E91-30EC-74558D91A2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435" y="6570681"/>
            <a:ext cx="203941" cy="2360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09C6A85-3511-380A-B8D5-00D0F020CD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186" y="6552074"/>
            <a:ext cx="222663" cy="25771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CD61F6B-332C-1BC5-7FEA-D5848D3C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3031" y="6593571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1050" b="1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D26019-A4CE-42F2-C4AF-00628B67E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8184" y="6514759"/>
            <a:ext cx="48175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r">
              <a:defRPr sz="140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6024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198435C-EE97-7869-2CE4-7A686435A9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35165" cy="685137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0949" y="228454"/>
            <a:ext cx="8229600" cy="866922"/>
          </a:xfrm>
          <a:prstGeom prst="rect">
            <a:avLst/>
          </a:prstGeom>
        </p:spPr>
        <p:txBody>
          <a:bodyPr lIns="38396" tIns="19198" rIns="38396" bIns="19198" anchor="t">
            <a:norm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49" y="1895148"/>
            <a:ext cx="8229600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457200" indent="-457200">
              <a:lnSpc>
                <a:spcPct val="90000"/>
              </a:lnSpc>
              <a:buFont typeface="Arial"/>
              <a:buChar char="•"/>
              <a:defRPr sz="2800">
                <a:latin typeface="+mn-lt"/>
              </a:defRPr>
            </a:lvl1pPr>
            <a:lvl2pPr marL="914320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DA08C5-FB7B-4828-A412-6F80910E2425}"/>
              </a:ext>
            </a:extLst>
          </p:cNvPr>
          <p:cNvCxnSpPr>
            <a:cxnSpLocks/>
          </p:cNvCxnSpPr>
          <p:nvPr userDrawn="1"/>
        </p:nvCxnSpPr>
        <p:spPr>
          <a:xfrm>
            <a:off x="638824" y="1017287"/>
            <a:ext cx="1143000" cy="0"/>
          </a:xfrm>
          <a:prstGeom prst="line">
            <a:avLst/>
          </a:prstGeom>
          <a:ln w="57150">
            <a:solidFill>
              <a:srgbClr val="83A1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445FEB1-6778-834C-5386-1D04D649E83D}"/>
              </a:ext>
            </a:extLst>
          </p:cNvPr>
          <p:cNvSpPr/>
          <p:nvPr userDrawn="1"/>
        </p:nvSpPr>
        <p:spPr>
          <a:xfrm>
            <a:off x="3657782" y="6483351"/>
            <a:ext cx="5495624" cy="393360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2994ED-645B-6DEF-3761-89DC81017697}"/>
              </a:ext>
            </a:extLst>
          </p:cNvPr>
          <p:cNvSpPr/>
          <p:nvPr userDrawn="1"/>
        </p:nvSpPr>
        <p:spPr>
          <a:xfrm>
            <a:off x="-18242" y="6463790"/>
            <a:ext cx="9162528" cy="45719"/>
          </a:xfrm>
          <a:prstGeom prst="rect">
            <a:avLst/>
          </a:prstGeom>
          <a:solidFill>
            <a:srgbClr val="1336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3362D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3A1E16-B22A-6076-0ECE-8E6BDB188A80}"/>
              </a:ext>
            </a:extLst>
          </p:cNvPr>
          <p:cNvSpPr txBox="1"/>
          <p:nvPr userDrawn="1"/>
        </p:nvSpPr>
        <p:spPr>
          <a:xfrm>
            <a:off x="433376" y="6558911"/>
            <a:ext cx="322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spc="100" baseline="0" dirty="0">
                <a:solidFill>
                  <a:srgbClr val="13362D"/>
                </a:solidFill>
                <a:latin typeface="Gotham Book" pitchFamily="2" charset="0"/>
                <a:cs typeface="Gotham Book" pitchFamily="2" charset="0"/>
              </a:rPr>
              <a:t>COLLEGE OF </a:t>
            </a:r>
            <a:r>
              <a:rPr lang="en-US" sz="1200" b="1" i="0" spc="100" baseline="0" dirty="0">
                <a:solidFill>
                  <a:srgbClr val="13362D"/>
                </a:solidFill>
                <a:latin typeface="Gotham Bold" pitchFamily="2" charset="0"/>
                <a:cs typeface="Gotham Bold" pitchFamily="2" charset="0"/>
              </a:rPr>
              <a:t>NATURAL SCIENCE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A2913DC-73EC-29B1-6F4A-0716D0CF02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435" y="6570681"/>
            <a:ext cx="203941" cy="23604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E8C45B0-213B-C07E-0579-F066E1A107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186" y="6552074"/>
            <a:ext cx="222663" cy="25771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18120FC-E51A-7A12-14FC-7702162C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3031" y="6593571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1050" b="1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6968A6-2D80-A0F0-AC7D-603FEA7A6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8184" y="6514759"/>
            <a:ext cx="48175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r">
              <a:defRPr sz="140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5206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A6915B-BA53-17E2-DE84-7CA245010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35165" cy="685137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0949" y="228454"/>
            <a:ext cx="8229600" cy="688188"/>
          </a:xfrm>
          <a:prstGeom prst="rect">
            <a:avLst/>
          </a:prstGeom>
        </p:spPr>
        <p:txBody>
          <a:bodyPr lIns="38396" tIns="19198" rIns="38396" bIns="19198" anchor="t">
            <a:no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49" y="1895148"/>
            <a:ext cx="8229600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457200" indent="-457200">
              <a:lnSpc>
                <a:spcPct val="90000"/>
              </a:lnSpc>
              <a:buFont typeface="Arial"/>
              <a:buChar char="•"/>
              <a:defRPr sz="2800">
                <a:latin typeface="+mn-lt"/>
              </a:defRPr>
            </a:lvl1pPr>
            <a:lvl2pPr marL="914320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80950" y="916642"/>
            <a:ext cx="8229719" cy="644525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defRPr sz="2300"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BBAA14-6FA0-16D3-12A2-ACAEFF26A7FE}"/>
              </a:ext>
            </a:extLst>
          </p:cNvPr>
          <p:cNvCxnSpPr>
            <a:cxnSpLocks/>
          </p:cNvCxnSpPr>
          <p:nvPr userDrawn="1"/>
        </p:nvCxnSpPr>
        <p:spPr>
          <a:xfrm>
            <a:off x="638824" y="1468697"/>
            <a:ext cx="1143000" cy="0"/>
          </a:xfrm>
          <a:prstGeom prst="line">
            <a:avLst/>
          </a:prstGeom>
          <a:ln w="57150">
            <a:solidFill>
              <a:srgbClr val="83A1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D1D7BB6-FDEB-BEC0-B2F6-E217E702446D}"/>
              </a:ext>
            </a:extLst>
          </p:cNvPr>
          <p:cNvSpPr/>
          <p:nvPr userDrawn="1"/>
        </p:nvSpPr>
        <p:spPr>
          <a:xfrm>
            <a:off x="3657782" y="6483351"/>
            <a:ext cx="5495624" cy="393360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19BE77-27C3-9353-85F5-02B8559D1B2C}"/>
              </a:ext>
            </a:extLst>
          </p:cNvPr>
          <p:cNvSpPr/>
          <p:nvPr userDrawn="1"/>
        </p:nvSpPr>
        <p:spPr>
          <a:xfrm>
            <a:off x="-18242" y="6463790"/>
            <a:ext cx="9162528" cy="45719"/>
          </a:xfrm>
          <a:prstGeom prst="rect">
            <a:avLst/>
          </a:prstGeom>
          <a:solidFill>
            <a:srgbClr val="1336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3362D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C393E0-4BF7-CB99-7C0B-0DD1FE5B825E}"/>
              </a:ext>
            </a:extLst>
          </p:cNvPr>
          <p:cNvSpPr txBox="1"/>
          <p:nvPr userDrawn="1"/>
        </p:nvSpPr>
        <p:spPr>
          <a:xfrm>
            <a:off x="433376" y="6558911"/>
            <a:ext cx="322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spc="100" baseline="0" dirty="0">
                <a:solidFill>
                  <a:srgbClr val="13362D"/>
                </a:solidFill>
                <a:latin typeface="Gotham Book" pitchFamily="2" charset="0"/>
                <a:cs typeface="Gotham Book" pitchFamily="2" charset="0"/>
              </a:rPr>
              <a:t>COLLEGE OF </a:t>
            </a:r>
            <a:r>
              <a:rPr lang="en-US" sz="1200" b="1" i="0" spc="100" baseline="0" dirty="0">
                <a:solidFill>
                  <a:srgbClr val="13362D"/>
                </a:solidFill>
                <a:latin typeface="Gotham Bold" pitchFamily="2" charset="0"/>
                <a:cs typeface="Gotham Bold" pitchFamily="2" charset="0"/>
              </a:rPr>
              <a:t>NATURAL SCIENCE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916B1E1-1340-AF73-E30F-0F0EA4E29D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435" y="6570681"/>
            <a:ext cx="203941" cy="2360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FFD296D-EFDD-1A1A-F054-21A5F89F94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186" y="6552074"/>
            <a:ext cx="222663" cy="25771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D175B7-DFDB-A308-889E-56831CBC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3031" y="6593571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1050" b="1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F6E77E-5665-E117-E584-86B73928A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8184" y="6514759"/>
            <a:ext cx="48175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r">
              <a:defRPr sz="140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0079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Vertical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23B0B8-AA66-933D-72CE-59F6816E1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35165" cy="685137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0949" y="228454"/>
            <a:ext cx="4188607" cy="1483694"/>
          </a:xfrm>
          <a:prstGeom prst="rect">
            <a:avLst/>
          </a:prstGeom>
        </p:spPr>
        <p:txBody>
          <a:bodyPr lIns="38396" tIns="19198" rIns="38396" bIns="19198" anchor="t">
            <a:norm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49" y="1895148"/>
            <a:ext cx="4188607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>
              <a:lnSpc>
                <a:spcPct val="90000"/>
              </a:lnSpc>
              <a:defRPr sz="2800">
                <a:latin typeface="+mn-lt"/>
              </a:defRPr>
            </a:lvl1pPr>
            <a:lvl2pPr>
              <a:lnSpc>
                <a:spcPct val="150000"/>
              </a:lnSpc>
              <a:spcBef>
                <a:spcPts val="1200"/>
              </a:spcBef>
              <a:defRPr sz="2800">
                <a:latin typeface="+mn-lt"/>
              </a:defRPr>
            </a:lvl2pPr>
            <a:lvl3pPr marL="91423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3pPr>
            <a:lvl4pPr marL="1371359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4pPr>
            <a:lvl5pPr marL="1828478" indent="0">
              <a:lnSpc>
                <a:spcPct val="150000"/>
              </a:lnSpc>
              <a:spcBef>
                <a:spcPts val="1200"/>
              </a:spcBef>
              <a:buNone/>
              <a:defRPr sz="28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00613" y="141109"/>
            <a:ext cx="4252912" cy="637557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7078C7-0B6A-85ED-C654-59DEB8F4C383}"/>
              </a:ext>
            </a:extLst>
          </p:cNvPr>
          <p:cNvCxnSpPr>
            <a:cxnSpLocks/>
          </p:cNvCxnSpPr>
          <p:nvPr userDrawn="1"/>
        </p:nvCxnSpPr>
        <p:spPr>
          <a:xfrm>
            <a:off x="638824" y="1017287"/>
            <a:ext cx="1143000" cy="0"/>
          </a:xfrm>
          <a:prstGeom prst="line">
            <a:avLst/>
          </a:prstGeom>
          <a:ln w="57150">
            <a:solidFill>
              <a:srgbClr val="83A1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1B402CD-0A82-293C-3831-95DB1F33196E}"/>
              </a:ext>
            </a:extLst>
          </p:cNvPr>
          <p:cNvSpPr/>
          <p:nvPr userDrawn="1"/>
        </p:nvSpPr>
        <p:spPr>
          <a:xfrm>
            <a:off x="3657782" y="6483351"/>
            <a:ext cx="5495624" cy="393360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5ECA47-96A5-A319-9558-FD030F149C48}"/>
              </a:ext>
            </a:extLst>
          </p:cNvPr>
          <p:cNvSpPr/>
          <p:nvPr userDrawn="1"/>
        </p:nvSpPr>
        <p:spPr>
          <a:xfrm>
            <a:off x="-18242" y="6463790"/>
            <a:ext cx="9162528" cy="45719"/>
          </a:xfrm>
          <a:prstGeom prst="rect">
            <a:avLst/>
          </a:prstGeom>
          <a:solidFill>
            <a:srgbClr val="1336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3362D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7BBA5E-B14C-9119-DC1F-E9709B4E94FA}"/>
              </a:ext>
            </a:extLst>
          </p:cNvPr>
          <p:cNvSpPr txBox="1"/>
          <p:nvPr userDrawn="1"/>
        </p:nvSpPr>
        <p:spPr>
          <a:xfrm>
            <a:off x="433376" y="6558911"/>
            <a:ext cx="322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spc="100" baseline="0" dirty="0">
                <a:solidFill>
                  <a:srgbClr val="13362D"/>
                </a:solidFill>
                <a:latin typeface="Gotham Book" pitchFamily="2" charset="0"/>
                <a:cs typeface="Gotham Book" pitchFamily="2" charset="0"/>
              </a:rPr>
              <a:t>COLLEGE OF </a:t>
            </a:r>
            <a:r>
              <a:rPr lang="en-US" sz="1200" b="1" i="0" spc="100" baseline="0" dirty="0">
                <a:solidFill>
                  <a:srgbClr val="13362D"/>
                </a:solidFill>
                <a:latin typeface="Gotham Bold" pitchFamily="2" charset="0"/>
                <a:cs typeface="Gotham Bold" pitchFamily="2" charset="0"/>
              </a:rPr>
              <a:t>NATURAL SCIENCE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7877355-5319-4E28-7F17-2F667F4606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435" y="6570681"/>
            <a:ext cx="203941" cy="2360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A4B42D7-1429-2298-4793-DF03FCE8DC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186" y="6552074"/>
            <a:ext cx="222663" cy="25771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325398-7048-069F-33C3-7F62E59E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3031" y="6593571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1050" b="1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6088DA-EB4F-7039-A483-213C01891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8184" y="6514759"/>
            <a:ext cx="48175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r">
              <a:defRPr sz="140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6918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Vertical Pictur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3E329B-304E-86E9-D24C-27B4182F7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35165" cy="6851374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80949" y="228454"/>
            <a:ext cx="4188607" cy="1483694"/>
          </a:xfrm>
          <a:prstGeom prst="rect">
            <a:avLst/>
          </a:prstGeom>
        </p:spPr>
        <p:txBody>
          <a:bodyPr lIns="38396" tIns="19198" rIns="38396" bIns="19198" anchor="t">
            <a:norm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49" y="1895148"/>
            <a:ext cx="4188607" cy="4262011"/>
          </a:xfrm>
          <a:prstGeom prst="rect">
            <a:avLst/>
          </a:prstGeom>
        </p:spPr>
        <p:txBody>
          <a:bodyPr lIns="38396" tIns="19198" rIns="38396" bIns="19198">
            <a:normAutofit/>
          </a:bodyPr>
          <a:lstStyle>
            <a:lvl1pPr marL="457200" indent="-457200">
              <a:lnSpc>
                <a:spcPct val="90000"/>
              </a:lnSpc>
              <a:buFont typeface="Arial"/>
              <a:buChar char="•"/>
              <a:defRPr sz="2400">
                <a:latin typeface="+mn-lt"/>
              </a:defRPr>
            </a:lvl1pPr>
            <a:lvl2pPr marL="914320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400">
                <a:latin typeface="+mn-lt"/>
              </a:defRPr>
            </a:lvl2pPr>
            <a:lvl3pPr marL="1371439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400">
                <a:latin typeface="+mn-lt"/>
              </a:defRPr>
            </a:lvl3pPr>
            <a:lvl4pPr marL="1828559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400">
                <a:latin typeface="+mn-lt"/>
              </a:defRPr>
            </a:lvl4pPr>
            <a:lvl5pPr marL="2285678" indent="-457200">
              <a:lnSpc>
                <a:spcPct val="150000"/>
              </a:lnSpc>
              <a:spcBef>
                <a:spcPts val="1200"/>
              </a:spcBef>
              <a:buFont typeface="Arial"/>
              <a:buChar char="•"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00613" y="141288"/>
            <a:ext cx="4252912" cy="63754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334D48-E5C7-2367-32A8-4DB8D25F60C5}"/>
              </a:ext>
            </a:extLst>
          </p:cNvPr>
          <p:cNvCxnSpPr>
            <a:cxnSpLocks/>
          </p:cNvCxnSpPr>
          <p:nvPr userDrawn="1"/>
        </p:nvCxnSpPr>
        <p:spPr>
          <a:xfrm>
            <a:off x="638824" y="1017287"/>
            <a:ext cx="1143000" cy="0"/>
          </a:xfrm>
          <a:prstGeom prst="line">
            <a:avLst/>
          </a:prstGeom>
          <a:ln w="57150">
            <a:solidFill>
              <a:srgbClr val="83A13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DF52ECD-9848-DEA5-EB46-808D80734E60}"/>
              </a:ext>
            </a:extLst>
          </p:cNvPr>
          <p:cNvSpPr/>
          <p:nvPr userDrawn="1"/>
        </p:nvSpPr>
        <p:spPr>
          <a:xfrm>
            <a:off x="3657782" y="6483351"/>
            <a:ext cx="5495624" cy="393360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4CC18E-6AEE-B7EC-EDF4-70CBF1FE7B17}"/>
              </a:ext>
            </a:extLst>
          </p:cNvPr>
          <p:cNvSpPr/>
          <p:nvPr userDrawn="1"/>
        </p:nvSpPr>
        <p:spPr>
          <a:xfrm>
            <a:off x="-18242" y="6463790"/>
            <a:ext cx="9162528" cy="45719"/>
          </a:xfrm>
          <a:prstGeom prst="rect">
            <a:avLst/>
          </a:prstGeom>
          <a:solidFill>
            <a:srgbClr val="1336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3362D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2F4A7A-AAF6-C14A-16ED-6A5BCB4EDBA0}"/>
              </a:ext>
            </a:extLst>
          </p:cNvPr>
          <p:cNvSpPr txBox="1"/>
          <p:nvPr userDrawn="1"/>
        </p:nvSpPr>
        <p:spPr>
          <a:xfrm>
            <a:off x="433376" y="6558911"/>
            <a:ext cx="322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spc="100" baseline="0" dirty="0">
                <a:solidFill>
                  <a:srgbClr val="13362D"/>
                </a:solidFill>
                <a:latin typeface="Gotham Book" pitchFamily="2" charset="0"/>
                <a:cs typeface="Gotham Book" pitchFamily="2" charset="0"/>
              </a:rPr>
              <a:t>COLLEGE OF </a:t>
            </a:r>
            <a:r>
              <a:rPr lang="en-US" sz="1200" b="1" i="0" spc="100" baseline="0" dirty="0">
                <a:solidFill>
                  <a:srgbClr val="13362D"/>
                </a:solidFill>
                <a:latin typeface="Gotham Bold" pitchFamily="2" charset="0"/>
                <a:cs typeface="Gotham Bold" pitchFamily="2" charset="0"/>
              </a:rPr>
              <a:t>NATURAL SCIENCE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570D813-F712-F2AD-FEE3-D488E836DE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435" y="6570681"/>
            <a:ext cx="203941" cy="2360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CD79299-3F00-B7DE-D079-05737C3EA9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186" y="6552074"/>
            <a:ext cx="222663" cy="25771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4D97D7E-04BF-FF5A-0D0A-ABE80E8F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3031" y="6593571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1050" b="1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D597FC-9E51-7001-36DB-B8A7B3C19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8184" y="6514759"/>
            <a:ext cx="48175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r">
              <a:defRPr sz="140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6864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3255F9-10AE-1A7E-251F-33E6741C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35165" cy="685137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53525" cy="6516688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4AC189-6E4A-0DDF-6784-164C2C21DFDD}"/>
              </a:ext>
            </a:extLst>
          </p:cNvPr>
          <p:cNvSpPr/>
          <p:nvPr userDrawn="1"/>
        </p:nvSpPr>
        <p:spPr>
          <a:xfrm>
            <a:off x="3657782" y="6483351"/>
            <a:ext cx="5495624" cy="393360"/>
          </a:xfrm>
          <a:prstGeom prst="rect">
            <a:avLst/>
          </a:prstGeom>
          <a:solidFill>
            <a:srgbClr val="83A1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41603-CE5E-8FA4-8561-6AC74EAA59A9}"/>
              </a:ext>
            </a:extLst>
          </p:cNvPr>
          <p:cNvSpPr/>
          <p:nvPr userDrawn="1"/>
        </p:nvSpPr>
        <p:spPr>
          <a:xfrm>
            <a:off x="-18242" y="6463790"/>
            <a:ext cx="9162528" cy="45719"/>
          </a:xfrm>
          <a:prstGeom prst="rect">
            <a:avLst/>
          </a:prstGeom>
          <a:solidFill>
            <a:srgbClr val="1336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3362D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208A14-3617-37CC-A6B2-817838E4CEDC}"/>
              </a:ext>
            </a:extLst>
          </p:cNvPr>
          <p:cNvSpPr txBox="1"/>
          <p:nvPr userDrawn="1"/>
        </p:nvSpPr>
        <p:spPr>
          <a:xfrm>
            <a:off x="433376" y="6558911"/>
            <a:ext cx="322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spc="100" baseline="0" dirty="0">
                <a:solidFill>
                  <a:srgbClr val="13362D"/>
                </a:solidFill>
                <a:latin typeface="Gotham Book" pitchFamily="2" charset="0"/>
                <a:cs typeface="Gotham Book" pitchFamily="2" charset="0"/>
              </a:rPr>
              <a:t>COLLEGE OF </a:t>
            </a:r>
            <a:r>
              <a:rPr lang="en-US" sz="1200" b="1" i="0" spc="100" baseline="0" dirty="0">
                <a:solidFill>
                  <a:srgbClr val="13362D"/>
                </a:solidFill>
                <a:latin typeface="Gotham Bold" pitchFamily="2" charset="0"/>
                <a:cs typeface="Gotham Bold" pitchFamily="2" charset="0"/>
              </a:rPr>
              <a:t>NATURAL SCIENCE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2A417FB-07E1-A989-A656-8F56FFF559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435" y="6570681"/>
            <a:ext cx="203941" cy="23604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9491705-B248-00B1-DEE8-D8CE246B291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0186" y="6552074"/>
            <a:ext cx="222663" cy="257712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EAFEB78-43A0-CA9E-4399-580C1E7E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3031" y="6593571"/>
            <a:ext cx="291656" cy="206376"/>
          </a:xfrm>
          <a:prstGeom prst="rect">
            <a:avLst/>
          </a:prstGeom>
        </p:spPr>
        <p:txBody>
          <a:bodyPr lIns="38396" tIns="19198" rIns="38396" bIns="19198"/>
          <a:lstStyle>
            <a:lvl1pPr algn="l">
              <a:defRPr sz="1050" b="1">
                <a:solidFill>
                  <a:srgbClr val="13362D"/>
                </a:solidFill>
              </a:defRPr>
            </a:lvl1pPr>
          </a:lstStyle>
          <a:p>
            <a:pPr algn="r"/>
            <a:fld id="{73AD0363-BBEA-5A4C-BB5B-A2508ACEB79D}" type="slidenum">
              <a:rPr lang="en-US" smtClean="0">
                <a:cs typeface="Helvetica Light"/>
              </a:rPr>
              <a:pPr algn="r"/>
              <a:t>‹#›</a:t>
            </a:fld>
            <a:r>
              <a:rPr lang="en-US" dirty="0"/>
              <a:t> 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6B8A944-1A28-FE25-A21F-15876F285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8184" y="6514759"/>
            <a:ext cx="4817523" cy="365125"/>
          </a:xfrm>
          <a:prstGeom prst="rect">
            <a:avLst/>
          </a:prstGeom>
        </p:spPr>
        <p:txBody>
          <a:bodyPr vert="horz" lIns="38396" tIns="19198" rIns="38396" bIns="19198" rtlCol="0" anchor="ctr"/>
          <a:lstStyle>
            <a:lvl1pPr algn="r">
              <a:defRPr sz="1400" b="0" i="0">
                <a:solidFill>
                  <a:srgbClr val="13362D"/>
                </a:solidFill>
                <a:latin typeface="+mn-lt"/>
                <a:cs typeface="Helvetica Light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3062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21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90" r:id="rId2"/>
    <p:sldLayoutId id="214748367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80" r:id="rId10"/>
    <p:sldLayoutId id="2147483681" r:id="rId11"/>
    <p:sldLayoutId id="2147483682" r:id="rId12"/>
    <p:sldLayoutId id="2147483691" r:id="rId13"/>
  </p:sldLayoutIdLst>
  <p:hf hdr="0" dt="0"/>
  <p:txStyles>
    <p:titleStyle>
      <a:lvl1pPr algn="ctr" defTabSz="45712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Light"/>
          <a:ea typeface="+mj-ea"/>
          <a:cs typeface="Helvetica Light"/>
        </a:defRPr>
      </a:lvl1pPr>
    </p:titleStyle>
    <p:bodyStyle>
      <a:lvl1pPr marL="0" indent="0" algn="l" defTabSz="457120" rtl="0" eaLnBrk="1" latinLnBrk="0" hangingPunct="1">
        <a:spcBef>
          <a:spcPct val="20000"/>
        </a:spcBef>
        <a:buFont typeface="Arial"/>
        <a:buNone/>
        <a:defRPr sz="3200" b="0" i="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457120" indent="0" algn="l" defTabSz="45712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2799" indent="-228560" algn="l" defTabSz="45712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599918" indent="-228560" algn="l" defTabSz="45712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038" indent="-228560" algn="l" defTabSz="45712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157" indent="-228560" algn="l" defTabSz="4571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7" indent="-228560" algn="l" defTabSz="4571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6" indent="-228560" algn="l" defTabSz="4571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6" indent="-228560" algn="l" defTabSz="45712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9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8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7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6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6" algn="l" defTabSz="45712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A6C90B6-6AD3-7AA3-F623-C48F3588DF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150" y="1452934"/>
            <a:ext cx="6583363" cy="865189"/>
          </a:xfrm>
          <a:prstGeom prst="rect">
            <a:avLst/>
          </a:prstGeom>
        </p:spPr>
        <p:txBody>
          <a:bodyPr vert="horz"/>
          <a:lstStyle>
            <a:lvl1pPr>
              <a:defRPr sz="5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Department Guest Parking Permits</a:t>
            </a:r>
          </a:p>
        </p:txBody>
      </p:sp>
    </p:spTree>
    <p:extLst>
      <p:ext uri="{BB962C8B-B14F-4D97-AF65-F5344CB8AC3E}">
        <p14:creationId xmlns:p14="http://schemas.microsoft.com/office/powerpoint/2010/main" val="3017416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632881-80FC-10B0-4816-25DCF12B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mtClean="0">
                <a:cs typeface="Helvetica Light"/>
              </a:rPr>
              <a:pPr algn="r"/>
              <a:t>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EF733-7A32-1E7A-3450-2FEE63EC73E1}"/>
              </a:ext>
            </a:extLst>
          </p:cNvPr>
          <p:cNvSpPr txBox="1"/>
          <p:nvPr/>
        </p:nvSpPr>
        <p:spPr>
          <a:xfrm>
            <a:off x="260604" y="474345"/>
            <a:ext cx="862279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Aptos" panose="020B0004020202020204" pitchFamily="34" charset="0"/>
              </a:rPr>
              <a:t>New Process Replacing the </a:t>
            </a:r>
          </a:p>
          <a:p>
            <a:pPr algn="ctr"/>
            <a:r>
              <a:rPr lang="en-US" sz="2000" b="1" dirty="0">
                <a:latin typeface="Aptos" panose="020B0004020202020204" pitchFamily="34" charset="0"/>
              </a:rPr>
              <a:t>Scratch-Off Guest Parking Permits</a:t>
            </a:r>
          </a:p>
          <a:p>
            <a:endParaRPr lang="en-US" sz="2000" b="0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en-US" sz="1800" b="0" dirty="0">
                <a:latin typeface="Aptos" panose="020B0004020202020204" pitchFamily="34" charset="0"/>
              </a:rPr>
              <a:t>Parking Services is transitioning from the current scratch off guest permits moving to an </a:t>
            </a:r>
            <a:r>
              <a:rPr lang="en-US" sz="1800" i="1" u="sng" dirty="0">
                <a:latin typeface="Aptos" panose="020B0004020202020204" pitchFamily="34" charset="0"/>
              </a:rPr>
              <a:t>online/URL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ptos" panose="020B0004020202020204" pitchFamily="34" charset="0"/>
              </a:rPr>
              <a:t>Program called </a:t>
            </a:r>
            <a:r>
              <a:rPr lang="en-US" sz="1800" b="0" dirty="0" err="1">
                <a:latin typeface="Aptos" panose="020B0004020202020204" pitchFamily="34" charset="0"/>
              </a:rPr>
              <a:t>Offstreet</a:t>
            </a:r>
            <a:endParaRPr lang="en-US" sz="1800" b="0" dirty="0">
              <a:latin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ptos" panose="020B0004020202020204" pitchFamily="34" charset="0"/>
              </a:rPr>
              <a:t>Guests can </a:t>
            </a:r>
            <a:r>
              <a:rPr lang="en-US" sz="1800" b="0" i="1" dirty="0">
                <a:latin typeface="Aptos" panose="020B0004020202020204" pitchFamily="34" charset="0"/>
              </a:rPr>
              <a:t>preregister</a:t>
            </a:r>
            <a:r>
              <a:rPr lang="en-US" sz="1800" b="0" dirty="0">
                <a:latin typeface="Aptos" panose="020B0004020202020204" pitchFamily="34" charset="0"/>
              </a:rPr>
              <a:t> their vehicle prior to arriving on campus or can register when they arrive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ptos" panose="020B0004020202020204" pitchFamily="34" charset="0"/>
              </a:rPr>
              <a:t>Guests will receive a URL link or QR code and be assigned to use specific lots (PAY BY PLATE LOTS: 6, 14, 19, 29, 33, 39, 42, 51, 54, 62, 63, 66, 67, 79, 83, 89, 100, 102, 103, 112, 113, 311, 312)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ptos" panose="020B0004020202020204" pitchFamily="34" charset="0"/>
              </a:rPr>
              <a:t>The same URL link/QR code will be used for all guests during the </a:t>
            </a:r>
            <a:r>
              <a:rPr lang="en-US" sz="1800" dirty="0">
                <a:latin typeface="Aptos" panose="020B0004020202020204" pitchFamily="34" charset="0"/>
              </a:rPr>
              <a:t>fiscal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ptos" panose="020B0004020202020204" pitchFamily="34" charset="0"/>
              </a:rPr>
              <a:t>Department can register on behalf of their guests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ptos" panose="020B0004020202020204" pitchFamily="34" charset="0"/>
              </a:rPr>
              <a:t>Changes to registration can be made up until day of event. Contact Parking Services at 517-355-8440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>
                <a:latin typeface="Aptos" panose="020B0004020202020204" pitchFamily="34" charset="0"/>
              </a:rPr>
              <a:t>Cost per registration = $1.50/hour</a:t>
            </a:r>
          </a:p>
        </p:txBody>
      </p:sp>
    </p:spTree>
    <p:extLst>
      <p:ext uri="{BB962C8B-B14F-4D97-AF65-F5344CB8AC3E}">
        <p14:creationId xmlns:p14="http://schemas.microsoft.com/office/powerpoint/2010/main" val="136542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11541-E99B-C178-9BB2-08C40BFC4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6D6F87-E2B9-61F4-C5D7-CE8B7E05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mtClean="0">
                <a:cs typeface="Helvetica Light"/>
              </a:rPr>
              <a:pPr algn="r"/>
              <a:t>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852ADF-4687-55D2-D794-190FCBE2EAA4}"/>
              </a:ext>
            </a:extLst>
          </p:cNvPr>
          <p:cNvSpPr txBox="1"/>
          <p:nvPr/>
        </p:nvSpPr>
        <p:spPr>
          <a:xfrm>
            <a:off x="2090533" y="782121"/>
            <a:ext cx="496293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/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Step by Step Guide for what Guests will see and need to do:</a:t>
            </a:r>
          </a:p>
          <a:p>
            <a:pPr algn="ctr"/>
            <a:endParaRPr lang="en-US" sz="2400" dirty="0">
              <a:latin typeface="Aptos" panose="020B0004020202020204" pitchFamily="34" charset="0"/>
            </a:endParaRPr>
          </a:p>
          <a:p>
            <a:endParaRPr lang="en-US" sz="1400" dirty="0">
              <a:latin typeface="Aptos" panose="020B0004020202020204" pitchFamily="34" charset="0"/>
            </a:endParaRPr>
          </a:p>
          <a:p>
            <a:r>
              <a:rPr lang="en-US" sz="1600" dirty="0">
                <a:latin typeface="Aptos" panose="020B0004020202020204" pitchFamily="34" charset="0"/>
              </a:rPr>
              <a:t>1. Click the link or type in the link into a search engine. </a:t>
            </a:r>
          </a:p>
          <a:p>
            <a:r>
              <a:rPr lang="en-US" sz="1600" dirty="0">
                <a:latin typeface="Aptos" panose="020B0004020202020204" pitchFamily="34" charset="0"/>
              </a:rPr>
              <a:t>2. Enter plate number </a:t>
            </a:r>
          </a:p>
          <a:p>
            <a:r>
              <a:rPr lang="en-US" sz="1600" dirty="0">
                <a:latin typeface="Aptos" panose="020B0004020202020204" pitchFamily="34" charset="0"/>
              </a:rPr>
              <a:t>	a. Verify state of plate is correct </a:t>
            </a:r>
          </a:p>
          <a:p>
            <a:r>
              <a:rPr lang="en-US" sz="1600" dirty="0">
                <a:latin typeface="Aptos" panose="020B0004020202020204" pitchFamily="34" charset="0"/>
              </a:rPr>
              <a:t>3. Next </a:t>
            </a:r>
          </a:p>
          <a:p>
            <a:r>
              <a:rPr lang="en-US" sz="1600" dirty="0">
                <a:latin typeface="Aptos" panose="020B0004020202020204" pitchFamily="34" charset="0"/>
              </a:rPr>
              <a:t>4. Select the date you need to park </a:t>
            </a:r>
          </a:p>
          <a:p>
            <a:r>
              <a:rPr lang="en-US" sz="1600" dirty="0">
                <a:latin typeface="Aptos" panose="020B0004020202020204" pitchFamily="34" charset="0"/>
              </a:rPr>
              <a:t>5. Select the time you will need to start parking </a:t>
            </a:r>
          </a:p>
          <a:p>
            <a:r>
              <a:rPr lang="en-US" sz="1600" dirty="0">
                <a:latin typeface="Aptos" panose="020B0004020202020204" pitchFamily="34" charset="0"/>
              </a:rPr>
              <a:t>6. Next </a:t>
            </a:r>
          </a:p>
          <a:p>
            <a:r>
              <a:rPr lang="en-US" sz="1600" dirty="0">
                <a:latin typeface="Aptos" panose="020B0004020202020204" pitchFamily="34" charset="0"/>
              </a:rPr>
              <a:t>7. Select the duration of time you need to park </a:t>
            </a:r>
          </a:p>
          <a:p>
            <a:r>
              <a:rPr lang="en-US" sz="1600" dirty="0">
                <a:latin typeface="Aptos" panose="020B0004020202020204" pitchFamily="34" charset="0"/>
              </a:rPr>
              <a:t>8. Enter </a:t>
            </a:r>
          </a:p>
          <a:p>
            <a:r>
              <a:rPr lang="en-US" sz="1600" dirty="0">
                <a:latin typeface="Aptos" panose="020B0004020202020204" pitchFamily="34" charset="0"/>
              </a:rPr>
              <a:t>9. Enter email address </a:t>
            </a:r>
          </a:p>
          <a:p>
            <a:r>
              <a:rPr lang="en-US" sz="1600" dirty="0">
                <a:latin typeface="Aptos" panose="020B0004020202020204" pitchFamily="34" charset="0"/>
              </a:rPr>
              <a:t>10. Enter phone number </a:t>
            </a:r>
          </a:p>
          <a:p>
            <a:r>
              <a:rPr lang="en-US" sz="1600" dirty="0">
                <a:latin typeface="Aptos" panose="020B0004020202020204" pitchFamily="34" charset="0"/>
              </a:rPr>
              <a:t>11. Park </a:t>
            </a:r>
          </a:p>
          <a:p>
            <a:r>
              <a:rPr lang="en-US" sz="1600" dirty="0">
                <a:latin typeface="Aptos" panose="020B0004020202020204" pitchFamily="34" charset="0"/>
              </a:rPr>
              <a:t>12. Select send to email permit and parking instructions </a:t>
            </a:r>
          </a:p>
          <a:p>
            <a:r>
              <a:rPr lang="en-US" sz="1600" dirty="0">
                <a:latin typeface="Aptos" panose="020B0004020202020204" pitchFamily="34" charset="0"/>
              </a:rPr>
              <a:t>13. Done</a:t>
            </a:r>
          </a:p>
        </p:txBody>
      </p:sp>
    </p:spTree>
    <p:extLst>
      <p:ext uri="{BB962C8B-B14F-4D97-AF65-F5344CB8AC3E}">
        <p14:creationId xmlns:p14="http://schemas.microsoft.com/office/powerpoint/2010/main" val="335941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E45E8-4781-5F8D-9E45-9F32E98FD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05856-CC03-DA2B-57AC-1FD91843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mtClean="0">
                <a:cs typeface="Helvetica Light"/>
              </a:rPr>
              <a:pPr algn="r"/>
              <a:t>4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A9ABB-AAF2-F8CF-47BA-5547B3BFB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30" y="540603"/>
            <a:ext cx="7761539" cy="577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3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FE1EE-2617-B765-96D3-8E9A2F707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216AE-9865-DC2D-D7F3-792A782A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3AD0363-BBEA-5A4C-BB5B-A2508ACEB79D}" type="slidenum">
              <a:rPr lang="en-US" smtClean="0">
                <a:cs typeface="Helvetica Light"/>
              </a:rPr>
              <a:pPr algn="r"/>
              <a:t>5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6735-794A-77BA-D546-F885DA253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74" y="0"/>
            <a:ext cx="6692708" cy="644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711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548AD59D7D124C8F7444C84A47A794" ma:contentTypeVersion="14" ma:contentTypeDescription="Create a new document." ma:contentTypeScope="" ma:versionID="697c906b274f2f4fdaef05ce5c93d48e">
  <xsd:schema xmlns:xsd="http://www.w3.org/2001/XMLSchema" xmlns:xs="http://www.w3.org/2001/XMLSchema" xmlns:p="http://schemas.microsoft.com/office/2006/metadata/properties" xmlns:ns2="1ce894e2-deb9-40a3-8d4f-82531e6d831f" xmlns:ns3="a70336d4-5eca-41c6-8549-1d44bcb9143e" targetNamespace="http://schemas.microsoft.com/office/2006/metadata/properties" ma:root="true" ma:fieldsID="5e7da3e1a091cb596086613d15d576fa" ns2:_="" ns3:_="">
    <xsd:import namespace="1ce894e2-deb9-40a3-8d4f-82531e6d831f"/>
    <xsd:import namespace="a70336d4-5eca-41c6-8549-1d44bcb914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894e2-deb9-40a3-8d4f-82531e6d8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ad816ea-8460-453a-b1af-cd753e23c0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336d4-5eca-41c6-8549-1d44bcb9143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3ea12db-0bcd-4387-bc56-18f13891d185}" ma:internalName="TaxCatchAll" ma:showField="CatchAllData" ma:web="a70336d4-5eca-41c6-8549-1d44bcb914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0336d4-5eca-41c6-8549-1d44bcb9143e" xsi:nil="true"/>
    <lcf76f155ced4ddcb4097134ff3c332f xmlns="1ce894e2-deb9-40a3-8d4f-82531e6d83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0878F5-D06C-49FB-9AEF-B3B23BB126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990D8A-1215-4380-862B-3E048AE8F09C}"/>
</file>

<file path=customXml/itemProps3.xml><?xml version="1.0" encoding="utf-8"?>
<ds:datastoreItem xmlns:ds="http://schemas.openxmlformats.org/officeDocument/2006/customXml" ds:itemID="{E793099A-5A8D-4580-A041-5E778B5594A1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14816</TotalTime>
  <Words>281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Gotham Bold</vt:lpstr>
      <vt:lpstr>Gotham Book</vt:lpstr>
      <vt:lpstr>Helvetica Light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cestaff</dc:creator>
  <cp:lastModifiedBy>Whittaker, Gabrielle</cp:lastModifiedBy>
  <cp:revision>43</cp:revision>
  <dcterms:created xsi:type="dcterms:W3CDTF">2016-10-04T14:42:50Z</dcterms:created>
  <dcterms:modified xsi:type="dcterms:W3CDTF">2025-01-10T18:35:03Z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0x0101003A548AD59D7D124C8F7444C84A47A794</vt:lpwstr>
  </property>
</Properties>
</file>